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5" r:id="rId3"/>
    <p:sldId id="285" r:id="rId4"/>
    <p:sldId id="283" r:id="rId5"/>
    <p:sldId id="291" r:id="rId6"/>
    <p:sldId id="276" r:id="rId7"/>
    <p:sldId id="287" r:id="rId8"/>
    <p:sldId id="292" r:id="rId9"/>
    <p:sldId id="293" r:id="rId10"/>
    <p:sldId id="301" r:id="rId11"/>
    <p:sldId id="296" r:id="rId12"/>
    <p:sldId id="297" r:id="rId13"/>
    <p:sldId id="299" r:id="rId14"/>
    <p:sldId id="302" r:id="rId15"/>
    <p:sldId id="286" r:id="rId16"/>
    <p:sldId id="277" r:id="rId17"/>
    <p:sldId id="294" r:id="rId18"/>
    <p:sldId id="280" r:id="rId19"/>
    <p:sldId id="282" r:id="rId20"/>
    <p:sldId id="278" r:id="rId21"/>
    <p:sldId id="279" r:id="rId22"/>
    <p:sldId id="295" r:id="rId23"/>
    <p:sldId id="274" r:id="rId24"/>
    <p:sldId id="281" r:id="rId25"/>
    <p:sldId id="284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71837"/>
  </p:normalViewPr>
  <p:slideViewPr>
    <p:cSldViewPr snapToGrid="0">
      <p:cViewPr varScale="1">
        <p:scale>
          <a:sx n="76" d="100"/>
          <a:sy n="76" d="100"/>
        </p:scale>
        <p:origin x="84" y="57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28/09/2019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59202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69468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63519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2572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7734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9444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45103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https://azure.microsoft.com/es-es/services/cognitive-services/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B6BF-749A-44FF-AB9C-8B6FD44EF3AF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17804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https://azure.microsoft.com/es-es/services/cognitive-services/directory/decision/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B6BF-749A-44FF-AB9C-8B6FD44EF3AF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5665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https://azure.microsoft.com/es-es/services/cognitive-services/directory/decision/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B6BF-749A-44FF-AB9C-8B6FD44EF3AF}" type="slidenum">
              <a:rPr lang="es-ES" noProof="0" smtClean="0"/>
              <a:t>18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69499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https://azure.microsoft.com/es-es/services/cognitive-services/directory/decision/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B6BF-749A-44FF-AB9C-8B6FD44EF3AF}" type="slidenum">
              <a:rPr lang="es-ES" noProof="0" smtClean="0"/>
              <a:t>19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465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86913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https://azure.microsoft.com/es-es/services/cognitive-services/directory/decision/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B6BF-749A-44FF-AB9C-8B6FD44EF3AF}" type="slidenum">
              <a:rPr lang="es-ES" noProof="0" smtClean="0"/>
              <a:t>20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101095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https://azure.microsoft.com/es-es/services/cognitive-services/directory/decision/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B6BF-749A-44FF-AB9C-8B6FD44EF3AF}" type="slidenum">
              <a:rPr lang="es-ES" noProof="0" smtClean="0"/>
              <a:t>21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14076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72370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B6BF-749A-44FF-AB9C-8B6FD44EF3AF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5931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76701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4671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5481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187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DB6BF-749A-44FF-AB9C-8B6FD44EF3A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2534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14743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09540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46581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2064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28/09/2019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rgbClr val="561B6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rgbClr val="561B6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12">
            <a:extLst>
              <a:ext uri="{FF2B5EF4-FFF2-40B4-BE49-F238E27FC236}">
                <a16:creationId xmlns:a16="http://schemas.microsoft.com/office/drawing/2014/main" id="{FDA9BFB2-75C1-4948-95B3-F5285E54B4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4" y="5681071"/>
            <a:ext cx="786871" cy="892535"/>
          </a:xfrm>
          <a:prstGeom prst="rect">
            <a:avLst/>
          </a:prstGeom>
          <a:effectLst>
            <a:outerShdw blurRad="622300" dist="76200" dir="7200000" sx="163000" sy="163000" rotWithShape="0">
              <a:schemeClr val="bg1">
                <a:alpha val="66000"/>
              </a:schemeClr>
            </a:outerShdw>
          </a:effectLst>
        </p:spPr>
      </p:pic>
      <p:sp>
        <p:nvSpPr>
          <p:cNvPr id="6" name="CuadroTexto 1">
            <a:extLst>
              <a:ext uri="{FF2B5EF4-FFF2-40B4-BE49-F238E27FC236}">
                <a16:creationId xmlns:a16="http://schemas.microsoft.com/office/drawing/2014/main" id="{5AF7DF1C-2265-CD49-84B9-41036518FE7B}"/>
              </a:ext>
            </a:extLst>
          </p:cNvPr>
          <p:cNvSpPr txBox="1"/>
          <p:nvPr userDrawn="1"/>
        </p:nvSpPr>
        <p:spPr>
          <a:xfrm>
            <a:off x="10536002" y="6262889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effectLst>
                  <a:outerShdw blurRad="762000" dist="381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effectLst>
                  <a:outerShdw blurRad="762000" dist="114300" dir="16200000" sx="111000" sy="111000" rotWithShape="0">
                    <a:schemeClr val="bg1">
                      <a:alpha val="87000"/>
                    </a:schemeClr>
                  </a:outerShdw>
                </a:effectLst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effectLst>
                <a:outerShdw blurRad="762000" dist="114300" dir="16200000" sx="111000" sy="111000" rotWithShape="0">
                  <a:schemeClr val="bg1">
                    <a:alpha val="87000"/>
                  </a:schemeClr>
                </a:outerShdw>
              </a:effectLst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043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#netcoreconf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28/09/2019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0C786E-B2E4-4B50-A5C3-3AD13FC87CF7}" type="datetime1">
              <a:rPr lang="es-ES" noProof="0" smtClean="0"/>
              <a:t>28/09/2019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65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9091C0-0C1F-4B47-93AF-EC6317D9AC53}" type="datetime1">
              <a:rPr lang="es-ES" noProof="0" smtClean="0"/>
              <a:t>28/09/2019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48059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28/09/2019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4" r:id="rId3"/>
    <p:sldLayoutId id="2147483660" r:id="rId4"/>
    <p:sldLayoutId id="2147483662" r:id="rId5"/>
    <p:sldLayoutId id="2147483665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nfo@netcoreconf.co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2019</a:t>
            </a: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1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28/09/2019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es-ES" sz="3200" dirty="0" err="1">
                <a:solidFill>
                  <a:schemeClr val="bg1"/>
                </a:solidFill>
                <a:latin typeface="Helvetica"/>
                <a:cs typeface="Helvetica"/>
              </a:rPr>
              <a:t>Chatbots</a:t>
            </a:r>
            <a:r>
              <a:rPr lang="es-ES" sz="3200" dirty="0">
                <a:solidFill>
                  <a:schemeClr val="bg1"/>
                </a:solidFill>
                <a:latin typeface="Helvetica"/>
                <a:cs typeface="Helvetica"/>
              </a:rPr>
              <a:t> inteligentes</a:t>
            </a:r>
            <a:endParaRPr lang="es-E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CB1C48-3281-7741-BFE7-0887BCE7297D}"/>
              </a:ext>
            </a:extLst>
          </p:cNvPr>
          <p:cNvSpPr/>
          <p:nvPr/>
        </p:nvSpPr>
        <p:spPr>
          <a:xfrm>
            <a:off x="4285868" y="5863707"/>
            <a:ext cx="184731" cy="338554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lvl="0">
              <a:defRPr/>
            </a:pPr>
            <a:endParaRPr lang="es-ES" sz="16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E4A6-302D-4950-B760-C87F1E64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Canales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12251-127A-41DF-A3A1-011A93A5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0" y="1809750"/>
            <a:ext cx="74295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3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41D5-9FCE-4EC5-B832-3B6A566B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</a:t>
            </a:r>
            <a:endParaRPr lang="en-US" dirty="0"/>
          </a:p>
        </p:txBody>
      </p:sp>
      <p:pic>
        <p:nvPicPr>
          <p:cNvPr id="2050" name="Picture 2" descr="Diagrama de actividades">
            <a:extLst>
              <a:ext uri="{FF2B5EF4-FFF2-40B4-BE49-F238E27FC236}">
                <a16:creationId xmlns:a16="http://schemas.microsoft.com/office/drawing/2014/main" id="{0AB4FA10-236D-4F6C-9B0D-BEFC85C29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194" y="1409088"/>
            <a:ext cx="8647611" cy="486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71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3D0A-D047-43A2-A573-67DF2A292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Estados</a:t>
            </a:r>
            <a:endParaRPr lang="en-US" dirty="0"/>
          </a:p>
        </p:txBody>
      </p:sp>
      <p:pic>
        <p:nvPicPr>
          <p:cNvPr id="3074" name="Picture 2" descr="estado del bot">
            <a:extLst>
              <a:ext uri="{FF2B5EF4-FFF2-40B4-BE49-F238E27FC236}">
                <a16:creationId xmlns:a16="http://schemas.microsoft.com/office/drawing/2014/main" id="{4C858B3A-3881-479C-BA6C-17315A61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17" y="1417320"/>
            <a:ext cx="8575766" cy="482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50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3E14A-C162-47B3-B214-63866281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Middleware</a:t>
            </a:r>
            <a:endParaRPr lang="en-US" dirty="0"/>
          </a:p>
        </p:txBody>
      </p:sp>
      <p:pic>
        <p:nvPicPr>
          <p:cNvPr id="5122" name="Picture 2" descr="problemas de estado de middleware">
            <a:extLst>
              <a:ext uri="{FF2B5EF4-FFF2-40B4-BE49-F238E27FC236}">
                <a16:creationId xmlns:a16="http://schemas.microsoft.com/office/drawing/2014/main" id="{7E9093E1-A869-4D36-B280-1D4DE4CA7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61" y="1298053"/>
            <a:ext cx="5890477" cy="501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9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CBE2048-FC98-42D6-BD1A-E583640780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8017" y="2694781"/>
            <a:ext cx="10455965" cy="1468438"/>
          </a:xfrm>
        </p:spPr>
        <p:txBody>
          <a:bodyPr>
            <a:norm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73921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4BEF176-B13F-4DEE-A491-AA2689733A9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233681"/>
            <a:ext cx="9144000" cy="2387600"/>
          </a:xfrm>
        </p:spPr>
        <p:txBody>
          <a:bodyPr>
            <a:norm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</a:rPr>
              <a:t>Servicios cognitivos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DB3A57F-C390-423F-97D7-51C537D11CD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713356"/>
            <a:ext cx="9144000" cy="16557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4400" dirty="0">
                <a:solidFill>
                  <a:schemeClr val="bg1"/>
                </a:solidFill>
              </a:rPr>
              <a:t>“inteligencia”</a:t>
            </a:r>
          </a:p>
        </p:txBody>
      </p:sp>
    </p:spTree>
    <p:extLst>
      <p:ext uri="{BB962C8B-B14F-4D97-AF65-F5344CB8AC3E}">
        <p14:creationId xmlns:p14="http://schemas.microsoft.com/office/powerpoint/2010/main" val="215395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5B14B-6EED-483F-B6A6-5FD8A796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Services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31130E2-753D-4361-A468-9F6E42D85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2" y="2200275"/>
            <a:ext cx="847725" cy="81915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F855706-6D16-47D4-AAE7-9076F93EF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11" y="3429000"/>
            <a:ext cx="771525" cy="6286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38289FA-7A26-4231-9524-035A0EF5F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611" y="4467225"/>
            <a:ext cx="752475" cy="63817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1776FA3-4CD0-4DB9-BFCD-83F81E0BF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125" y="2538412"/>
            <a:ext cx="742950" cy="6762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FCBA406-83DA-4A40-AC7B-5A63F7D773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275" y="4057650"/>
            <a:ext cx="647700" cy="61912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EB05D01D-C225-4A8B-BEA1-7CBB40CFBAAD}"/>
              </a:ext>
            </a:extLst>
          </p:cNvPr>
          <p:cNvSpPr txBox="1"/>
          <p:nvPr/>
        </p:nvSpPr>
        <p:spPr>
          <a:xfrm>
            <a:off x="2333625" y="242518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Decisión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214BA0C-6212-42B8-8958-A469271F7F9F}"/>
              </a:ext>
            </a:extLst>
          </p:cNvPr>
          <p:cNvSpPr txBox="1"/>
          <p:nvPr/>
        </p:nvSpPr>
        <p:spPr>
          <a:xfrm>
            <a:off x="2333624" y="3558659"/>
            <a:ext cx="51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Voz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4CDED5E-F3F6-42F9-B67F-F3BCB6581096}"/>
              </a:ext>
            </a:extLst>
          </p:cNvPr>
          <p:cNvSpPr txBox="1"/>
          <p:nvPr/>
        </p:nvSpPr>
        <p:spPr>
          <a:xfrm>
            <a:off x="2143125" y="460164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Lenguaje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B1E0A2-B606-4E85-8552-93C0B788A5D7}"/>
              </a:ext>
            </a:extLst>
          </p:cNvPr>
          <p:cNvSpPr txBox="1"/>
          <p:nvPr/>
        </p:nvSpPr>
        <p:spPr>
          <a:xfrm>
            <a:off x="7381875" y="2691883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Visión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FE906A-C796-4D5D-86E3-A5A8D80BF433}"/>
              </a:ext>
            </a:extLst>
          </p:cNvPr>
          <p:cNvSpPr txBox="1"/>
          <p:nvPr/>
        </p:nvSpPr>
        <p:spPr>
          <a:xfrm>
            <a:off x="7381875" y="4155042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Búsqueda</a:t>
            </a:r>
          </a:p>
        </p:txBody>
      </p:sp>
    </p:spTree>
    <p:extLst>
      <p:ext uri="{BB962C8B-B14F-4D97-AF65-F5344CB8AC3E}">
        <p14:creationId xmlns:p14="http://schemas.microsoft.com/office/powerpoint/2010/main" val="170228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76B7D-A340-4BCE-9B85-033BC87CD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       </a:t>
            </a:r>
            <a:r>
              <a:rPr lang="es-ES" dirty="0" err="1"/>
              <a:t>vision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BA0227-6A12-4723-B155-A27314D1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291933"/>
            <a:ext cx="742950" cy="6762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004295-D41F-40F0-8C82-9957778D0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27" y="2455862"/>
            <a:ext cx="561573" cy="5111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49D3115-FD23-4E06-BB75-8B3BA0EC7051}"/>
              </a:ext>
            </a:extLst>
          </p:cNvPr>
          <p:cNvSpPr txBox="1"/>
          <p:nvPr/>
        </p:nvSpPr>
        <p:spPr>
          <a:xfrm>
            <a:off x="1771650" y="2526783"/>
            <a:ext cx="17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Vision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AAC263E-5AD8-4EAB-B345-5377D7E5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13" y="3319464"/>
            <a:ext cx="609600" cy="5715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62CCD94-D12D-443F-A36B-40E9606AA150}"/>
              </a:ext>
            </a:extLst>
          </p:cNvPr>
          <p:cNvSpPr txBox="1"/>
          <p:nvPr/>
        </p:nvSpPr>
        <p:spPr>
          <a:xfrm>
            <a:off x="1866900" y="3505200"/>
            <a:ext cx="361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Ink</a:t>
            </a:r>
            <a:r>
              <a:rPr lang="es-ES" dirty="0"/>
              <a:t> </a:t>
            </a:r>
            <a:r>
              <a:rPr lang="es-ES" dirty="0" err="1"/>
              <a:t>Recognizer</a:t>
            </a:r>
            <a:r>
              <a:rPr lang="es-ES" dirty="0"/>
              <a:t>    (Versión preliminar)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3B7F58-FFAB-49E2-9A11-6B4D4297C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27" y="4287309"/>
            <a:ext cx="552450" cy="47625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4F1F4CC-623B-40B4-AB84-449CEA3923B7}"/>
              </a:ext>
            </a:extLst>
          </p:cNvPr>
          <p:cNvSpPr txBox="1"/>
          <p:nvPr/>
        </p:nvSpPr>
        <p:spPr>
          <a:xfrm>
            <a:off x="1886617" y="4344973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Vision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5FAD273-7A9E-47D2-A92E-FE4C5BAFE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762" y="2245795"/>
            <a:ext cx="600075" cy="56197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5D4A721-1280-4027-972A-A6D69AEC4CED}"/>
              </a:ext>
            </a:extLst>
          </p:cNvPr>
          <p:cNvSpPr txBox="1"/>
          <p:nvPr/>
        </p:nvSpPr>
        <p:spPr>
          <a:xfrm>
            <a:off x="7391400" y="234315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Face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6E48222-283E-4E3F-ADDD-86A0FC6B21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1762" y="3137416"/>
            <a:ext cx="571500" cy="5524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2A80016-74EA-4C05-8142-A28D021E1655}"/>
              </a:ext>
            </a:extLst>
          </p:cNvPr>
          <p:cNvSpPr txBox="1"/>
          <p:nvPr/>
        </p:nvSpPr>
        <p:spPr>
          <a:xfrm>
            <a:off x="7391400" y="3228975"/>
            <a:ext cx="148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Video </a:t>
            </a:r>
            <a:r>
              <a:rPr lang="es-ES" dirty="0" err="1"/>
              <a:t>Indexer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30D3B79-C02F-4DA4-9217-DBE80B8B1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2237" y="4083035"/>
            <a:ext cx="561975" cy="523875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5BEC92D-8415-405D-BE4F-A86DCE048366}"/>
              </a:ext>
            </a:extLst>
          </p:cNvPr>
          <p:cNvSpPr txBox="1"/>
          <p:nvPr/>
        </p:nvSpPr>
        <p:spPr>
          <a:xfrm>
            <a:off x="7477125" y="4191000"/>
            <a:ext cx="3819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Form</a:t>
            </a:r>
            <a:r>
              <a:rPr lang="es-ES" dirty="0"/>
              <a:t> </a:t>
            </a:r>
            <a:r>
              <a:rPr lang="es-ES" dirty="0" err="1"/>
              <a:t>Recognizer</a:t>
            </a:r>
            <a:r>
              <a:rPr lang="es-ES" dirty="0"/>
              <a:t>    (Versión preliminar)</a:t>
            </a:r>
          </a:p>
        </p:txBody>
      </p:sp>
    </p:spTree>
    <p:extLst>
      <p:ext uri="{BB962C8B-B14F-4D97-AF65-F5344CB8AC3E}">
        <p14:creationId xmlns:p14="http://schemas.microsoft.com/office/powerpoint/2010/main" val="4017019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0B516-D35D-4377-AD37-9BC4C791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       lenguaje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C70435-EF5C-452E-B089-75C61BD65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1" y="318930"/>
            <a:ext cx="752475" cy="6381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2882B0-7ED6-4C88-A7FD-A10B55504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" y="2686050"/>
            <a:ext cx="561975" cy="4953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A682568-CA52-4771-9BD0-6ED61F3B16C9}"/>
              </a:ext>
            </a:extLst>
          </p:cNvPr>
          <p:cNvSpPr txBox="1"/>
          <p:nvPr/>
        </p:nvSpPr>
        <p:spPr>
          <a:xfrm>
            <a:off x="1924050" y="2720459"/>
            <a:ext cx="17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Análisis de texto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0808870-2F77-4DBD-A153-0C95A2C59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36" y="3553883"/>
            <a:ext cx="600075" cy="4953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24A6E2-D8C8-4EC4-A339-FAAC4D13D07C}"/>
              </a:ext>
            </a:extLst>
          </p:cNvPr>
          <p:cNvSpPr txBox="1"/>
          <p:nvPr/>
        </p:nvSpPr>
        <p:spPr>
          <a:xfrm>
            <a:off x="1990725" y="3616867"/>
            <a:ext cx="1248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QnA</a:t>
            </a:r>
            <a:r>
              <a:rPr lang="es-ES" dirty="0"/>
              <a:t> </a:t>
            </a:r>
            <a:r>
              <a:rPr lang="es-ES" dirty="0" err="1"/>
              <a:t>Maker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5F9C3A-BF6E-4833-94C3-0C4CF11E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73" y="4421716"/>
            <a:ext cx="685800" cy="533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175F4DF-8FD6-48E2-AE39-678C97E228CE}"/>
              </a:ext>
            </a:extLst>
          </p:cNvPr>
          <p:cNvSpPr txBox="1"/>
          <p:nvPr/>
        </p:nvSpPr>
        <p:spPr>
          <a:xfrm>
            <a:off x="2124075" y="4524916"/>
            <a:ext cx="181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Inmersive</a:t>
            </a:r>
            <a:r>
              <a:rPr lang="es-ES" dirty="0"/>
              <a:t> Reader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EBAB1728-FB86-40DF-A1C7-61E5CB965B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525" y="2590800"/>
            <a:ext cx="657225" cy="6286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E283B47-A77C-4064-9862-5733D6A22084}"/>
              </a:ext>
            </a:extLst>
          </p:cNvPr>
          <p:cNvSpPr txBox="1"/>
          <p:nvPr/>
        </p:nvSpPr>
        <p:spPr>
          <a:xfrm>
            <a:off x="7019925" y="2720459"/>
            <a:ext cx="143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Traslator</a:t>
            </a:r>
            <a:r>
              <a:rPr lang="es-ES" dirty="0"/>
              <a:t> Text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AC14254-6118-4A82-8650-6198B0DEE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4576" y="3948099"/>
            <a:ext cx="600075" cy="5524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A3DDC08-7E4A-41C6-A7F5-06B2A6394033}"/>
              </a:ext>
            </a:extLst>
          </p:cNvPr>
          <p:cNvSpPr txBox="1"/>
          <p:nvPr/>
        </p:nvSpPr>
        <p:spPr>
          <a:xfrm>
            <a:off x="7134225" y="4049183"/>
            <a:ext cx="311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Understanding</a:t>
            </a:r>
            <a:r>
              <a:rPr lang="es-ES" dirty="0"/>
              <a:t> (LUIS)</a:t>
            </a:r>
          </a:p>
        </p:txBody>
      </p:sp>
    </p:spTree>
    <p:extLst>
      <p:ext uri="{BB962C8B-B14F-4D97-AF65-F5344CB8AC3E}">
        <p14:creationId xmlns:p14="http://schemas.microsoft.com/office/powerpoint/2010/main" val="3930160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F15ABB-9086-47F7-ABA1-F456EA22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       búsqueda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AA7A536-9077-48EA-B120-8532B9BE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288696"/>
            <a:ext cx="647700" cy="6191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9ABC793-7163-44D2-A7B6-C0DB0C005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5" y="2484437"/>
            <a:ext cx="552450" cy="5715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0A40F0F-617A-4D28-9248-6B0C2D1467A7}"/>
              </a:ext>
            </a:extLst>
          </p:cNvPr>
          <p:cNvSpPr txBox="1"/>
          <p:nvPr/>
        </p:nvSpPr>
        <p:spPr>
          <a:xfrm>
            <a:off x="1830161" y="256276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</a:t>
            </a:r>
            <a:r>
              <a:rPr lang="es-ES" dirty="0" err="1"/>
              <a:t>Spell</a:t>
            </a:r>
            <a:r>
              <a:rPr lang="es-ES" dirty="0"/>
              <a:t> </a:t>
            </a:r>
            <a:r>
              <a:rPr lang="es-ES" dirty="0" err="1"/>
              <a:t>Check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E89441C-7404-423F-9FBC-1DA5D4FAA8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062" y="3429000"/>
            <a:ext cx="600075" cy="533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3F749B-7400-4D6D-91DC-F76E55C08DC9}"/>
              </a:ext>
            </a:extLst>
          </p:cNvPr>
          <p:cNvSpPr txBox="1"/>
          <p:nvPr/>
        </p:nvSpPr>
        <p:spPr>
          <a:xfrm>
            <a:off x="1819275" y="3528537"/>
            <a:ext cx="188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Visual </a:t>
            </a:r>
            <a:r>
              <a:rPr lang="es-ES" dirty="0" err="1"/>
              <a:t>Search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BA9E482-4732-446D-BB12-C6733B984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725" y="4258734"/>
            <a:ext cx="609600" cy="5334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8C1768C-5B00-4DA7-9643-C4E6E6B30102}"/>
              </a:ext>
            </a:extLst>
          </p:cNvPr>
          <p:cNvSpPr txBox="1"/>
          <p:nvPr/>
        </p:nvSpPr>
        <p:spPr>
          <a:xfrm>
            <a:off x="1905000" y="4419070"/>
            <a:ext cx="187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</a:t>
            </a:r>
            <a:r>
              <a:rPr lang="es-ES" dirty="0" err="1"/>
              <a:t>Entity</a:t>
            </a:r>
            <a:r>
              <a:rPr lang="es-ES" dirty="0"/>
              <a:t> </a:t>
            </a:r>
            <a:r>
              <a:rPr lang="es-ES" dirty="0" err="1"/>
              <a:t>Search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DA87DF6-3072-4E5A-B456-834D13D01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862" y="5136093"/>
            <a:ext cx="657225" cy="5524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D1A594A-3F71-4799-8174-82C087EAF5BD}"/>
              </a:ext>
            </a:extLst>
          </p:cNvPr>
          <p:cNvSpPr txBox="1"/>
          <p:nvPr/>
        </p:nvSpPr>
        <p:spPr>
          <a:xfrm>
            <a:off x="1905000" y="5227652"/>
            <a:ext cx="184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News </a:t>
            </a:r>
            <a:r>
              <a:rPr lang="es-ES" dirty="0" err="1"/>
              <a:t>Search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C593798-2E43-47C5-A03D-392B147B47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2262" y="1916113"/>
            <a:ext cx="647700" cy="47625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70AED9C-4A8B-4C22-BF97-5CCA943C240A}"/>
              </a:ext>
            </a:extLst>
          </p:cNvPr>
          <p:cNvSpPr txBox="1"/>
          <p:nvPr/>
        </p:nvSpPr>
        <p:spPr>
          <a:xfrm>
            <a:off x="6345237" y="1960589"/>
            <a:ext cx="18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</a:t>
            </a:r>
            <a:r>
              <a:rPr lang="es-ES" dirty="0" err="1"/>
              <a:t>Autosuggest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1A40ABE-B038-4C92-A0B1-5797CEB0B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1150" y="2638425"/>
            <a:ext cx="628650" cy="59055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72390A2-133A-49D0-AA9C-B4A57CA38D1A}"/>
              </a:ext>
            </a:extLst>
          </p:cNvPr>
          <p:cNvSpPr txBox="1"/>
          <p:nvPr/>
        </p:nvSpPr>
        <p:spPr>
          <a:xfrm>
            <a:off x="6554787" y="2811463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Web </a:t>
            </a:r>
            <a:r>
              <a:rPr lang="es-ES" dirty="0" err="1"/>
              <a:t>Search</a:t>
            </a:r>
            <a:endParaRPr lang="es-E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D685E5D-D0B7-446C-8E8C-E9AD8651E1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87" y="3449108"/>
            <a:ext cx="638175" cy="55245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C3E684A-0309-45CA-AAC3-31C0DF67A937}"/>
              </a:ext>
            </a:extLst>
          </p:cNvPr>
          <p:cNvSpPr txBox="1"/>
          <p:nvPr/>
        </p:nvSpPr>
        <p:spPr>
          <a:xfrm>
            <a:off x="6415101" y="3531672"/>
            <a:ext cx="204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Search</a:t>
            </a:r>
            <a:endParaRPr lang="es-E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BCCBDD5B-81A0-4D96-B98A-FC70050C01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45112" y="4219045"/>
            <a:ext cx="704850" cy="60007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F672E5C7-D5F1-4AFD-9009-92C159F905DD}"/>
              </a:ext>
            </a:extLst>
          </p:cNvPr>
          <p:cNvSpPr txBox="1"/>
          <p:nvPr/>
        </p:nvSpPr>
        <p:spPr>
          <a:xfrm>
            <a:off x="6445334" y="4343903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Video </a:t>
            </a:r>
            <a:r>
              <a:rPr lang="es-ES" dirty="0" err="1"/>
              <a:t>Search</a:t>
            </a:r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F741F437-28A4-4C17-8CCC-7754E043D5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86387" y="5036607"/>
            <a:ext cx="581025" cy="4953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C1DC1A1-5DB0-425F-8A70-05DE48D61685}"/>
              </a:ext>
            </a:extLst>
          </p:cNvPr>
          <p:cNvSpPr txBox="1"/>
          <p:nvPr/>
        </p:nvSpPr>
        <p:spPr>
          <a:xfrm>
            <a:off x="6445334" y="5179472"/>
            <a:ext cx="19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Search</a:t>
            </a:r>
            <a:endParaRPr lang="es-E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9C717364-AAC5-4BE9-A4FC-7F287CC2A6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5911" y="5728756"/>
            <a:ext cx="561975" cy="561975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06BEA506-2E10-45B5-B040-34C12815C2A9}"/>
              </a:ext>
            </a:extLst>
          </p:cNvPr>
          <p:cNvSpPr txBox="1"/>
          <p:nvPr/>
        </p:nvSpPr>
        <p:spPr>
          <a:xfrm>
            <a:off x="6345237" y="5954713"/>
            <a:ext cx="473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Bing Local Business </a:t>
            </a:r>
            <a:r>
              <a:rPr lang="es-ES" dirty="0" err="1"/>
              <a:t>Search</a:t>
            </a:r>
            <a:r>
              <a:rPr lang="es-ES" dirty="0"/>
              <a:t>    (Versión preliminar)</a:t>
            </a:r>
          </a:p>
        </p:txBody>
      </p:sp>
    </p:spTree>
    <p:extLst>
      <p:ext uri="{BB962C8B-B14F-4D97-AF65-F5344CB8AC3E}">
        <p14:creationId xmlns:p14="http://schemas.microsoft.com/office/powerpoint/2010/main" val="2404748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80B45-470D-4C0E-B7CD-F46E67F844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s-ES" dirty="0"/>
              <a:t>¿Y tu quien eres?</a:t>
            </a:r>
          </a:p>
        </p:txBody>
      </p:sp>
      <p:pic>
        <p:nvPicPr>
          <p:cNvPr id="5" name="Imagen 4" descr="Imagen que contiene hombre, persona, interior, pared&#10;&#10;Descripción generada automáticamente">
            <a:extLst>
              <a:ext uri="{FF2B5EF4-FFF2-40B4-BE49-F238E27FC236}">
                <a16:creationId xmlns:a16="http://schemas.microsoft.com/office/drawing/2014/main" id="{EAFD60DD-B8A9-4DA3-8C8D-BF9B0BEE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949" y="2313450"/>
            <a:ext cx="3148760" cy="31487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n 3" descr="Imagen que contiene uniforme militar, ropa&#10;&#10;Descripción generada automáticamente">
            <a:extLst>
              <a:ext uri="{FF2B5EF4-FFF2-40B4-BE49-F238E27FC236}">
                <a16:creationId xmlns:a16="http://schemas.microsoft.com/office/drawing/2014/main" id="{C9696551-6221-4CBF-80B7-87D965D02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936" y="2418318"/>
            <a:ext cx="3023812" cy="30538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4658D53-8CE7-4A4D-A7ED-51B80C387E48}"/>
              </a:ext>
            </a:extLst>
          </p:cNvPr>
          <p:cNvSpPr txBox="1">
            <a:spLocks/>
          </p:cNvSpPr>
          <p:nvPr/>
        </p:nvSpPr>
        <p:spPr>
          <a:xfrm>
            <a:off x="411480" y="365125"/>
            <a:ext cx="101041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>
                <a:solidFill>
                  <a:schemeClr val="bg1"/>
                </a:solidFill>
              </a:rPr>
              <a:t>¿Y tu quien eres?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CFE28C-70A5-4575-8A8D-E517AD5EAEC4}"/>
              </a:ext>
            </a:extLst>
          </p:cNvPr>
          <p:cNvSpPr txBox="1"/>
          <p:nvPr/>
        </p:nvSpPr>
        <p:spPr>
          <a:xfrm>
            <a:off x="1668161" y="5602069"/>
            <a:ext cx="296683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@</a:t>
            </a:r>
            <a:r>
              <a:rPr lang="es-ES" sz="3600" dirty="0" err="1">
                <a:solidFill>
                  <a:schemeClr val="bg1"/>
                </a:solidFill>
              </a:rPr>
              <a:t>saintwukong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F20042-7147-44F0-895D-C6A981BA29CF}"/>
              </a:ext>
            </a:extLst>
          </p:cNvPr>
          <p:cNvSpPr txBox="1"/>
          <p:nvPr/>
        </p:nvSpPr>
        <p:spPr>
          <a:xfrm>
            <a:off x="7323916" y="5602069"/>
            <a:ext cx="25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@dzapic0</a:t>
            </a:r>
          </a:p>
        </p:txBody>
      </p:sp>
    </p:spTree>
    <p:extLst>
      <p:ext uri="{BB962C8B-B14F-4D97-AF65-F5344CB8AC3E}">
        <p14:creationId xmlns:p14="http://schemas.microsoft.com/office/powerpoint/2010/main" val="3449391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F6EA7-0E80-409F-9C31-C566DF0B9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        Decisión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F7D915-0104-4B7F-9AD7-4BBC2B9B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" y="125076"/>
            <a:ext cx="847725" cy="8191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D9BDAD-33F8-413F-ACBD-D458C8378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7" y="2776825"/>
            <a:ext cx="647700" cy="6477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4194BCA-3547-4F8D-85F1-1FCF2CC50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162" y="3700462"/>
            <a:ext cx="714375" cy="5429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2B5A4D-10F6-4CB3-A4D7-5DB9490EF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837" y="4587345"/>
            <a:ext cx="638175" cy="6096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0997840-8587-4268-89E7-321740D95D55}"/>
              </a:ext>
            </a:extLst>
          </p:cNvPr>
          <p:cNvSpPr txBox="1"/>
          <p:nvPr/>
        </p:nvSpPr>
        <p:spPr>
          <a:xfrm>
            <a:off x="2030318" y="2933700"/>
            <a:ext cx="20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Content </a:t>
            </a:r>
            <a:r>
              <a:rPr lang="es-ES" dirty="0" err="1"/>
              <a:t>Moderator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C132FE-0B86-4C14-94C0-B2F4B0A46A8F}"/>
              </a:ext>
            </a:extLst>
          </p:cNvPr>
          <p:cNvSpPr txBox="1"/>
          <p:nvPr/>
        </p:nvSpPr>
        <p:spPr>
          <a:xfrm>
            <a:off x="1981200" y="3808915"/>
            <a:ext cx="3395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Personalizer</a:t>
            </a:r>
            <a:r>
              <a:rPr lang="es-ES" dirty="0"/>
              <a:t>    (Versión preliminar)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E794865-6AD3-408C-938D-EF0CC9DCAA6B}"/>
              </a:ext>
            </a:extLst>
          </p:cNvPr>
          <p:cNvSpPr txBox="1"/>
          <p:nvPr/>
        </p:nvSpPr>
        <p:spPr>
          <a:xfrm>
            <a:off x="1981200" y="4691512"/>
            <a:ext cx="390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Anomaly</a:t>
            </a:r>
            <a:r>
              <a:rPr lang="es-ES" dirty="0"/>
              <a:t> Detector   (Versión preliminar)</a:t>
            </a:r>
          </a:p>
        </p:txBody>
      </p:sp>
    </p:spTree>
    <p:extLst>
      <p:ext uri="{BB962C8B-B14F-4D97-AF65-F5344CB8AC3E}">
        <p14:creationId xmlns:p14="http://schemas.microsoft.com/office/powerpoint/2010/main" val="2534106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D37D3-5B45-4843-96B5-96377EB8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         voz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C856FA-E3B9-4CF7-AFF9-418518B9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6" y="283936"/>
            <a:ext cx="771525" cy="6286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8389A0-D8D0-4188-9783-97C8B119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36" y="2871258"/>
            <a:ext cx="771525" cy="6286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40395A-E90E-4572-AA5A-C08719EC3F32}"/>
              </a:ext>
            </a:extLst>
          </p:cNvPr>
          <p:cNvSpPr txBox="1"/>
          <p:nvPr/>
        </p:nvSpPr>
        <p:spPr>
          <a:xfrm>
            <a:off x="1866900" y="3059668"/>
            <a:ext cx="166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Servicios de voz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EDC5F4-F77B-4796-9104-DBE51B39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6" y="4530196"/>
            <a:ext cx="733425" cy="5238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C343814-9C69-4A9D-9CA1-0EA6CB24DD00}"/>
              </a:ext>
            </a:extLst>
          </p:cNvPr>
          <p:cNvSpPr txBox="1"/>
          <p:nvPr/>
        </p:nvSpPr>
        <p:spPr>
          <a:xfrm>
            <a:off x="1927679" y="4607467"/>
            <a:ext cx="416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Speaker </a:t>
            </a:r>
            <a:r>
              <a:rPr lang="es-ES" dirty="0" err="1"/>
              <a:t>Recognition</a:t>
            </a:r>
            <a:r>
              <a:rPr lang="es-ES" dirty="0"/>
              <a:t>    (Versión preliminar)</a:t>
            </a:r>
          </a:p>
        </p:txBody>
      </p:sp>
    </p:spTree>
    <p:extLst>
      <p:ext uri="{BB962C8B-B14F-4D97-AF65-F5344CB8AC3E}">
        <p14:creationId xmlns:p14="http://schemas.microsoft.com/office/powerpoint/2010/main" val="708017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CBE2048-FC98-42D6-BD1A-E5836407803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68017" y="2694781"/>
            <a:ext cx="10455965" cy="1468438"/>
          </a:xfrm>
        </p:spPr>
        <p:txBody>
          <a:bodyPr>
            <a:normAutofit/>
          </a:bodyPr>
          <a:lstStyle/>
          <a:p>
            <a:pPr algn="ctr"/>
            <a:r>
              <a:rPr lang="es-ES" sz="7200" dirty="0">
                <a:solidFill>
                  <a:schemeClr val="bg1"/>
                </a:solidFill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990874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u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5314" y="150223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861779" y="5438168"/>
            <a:ext cx="2468441" cy="917344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s-ES" sz="6600" dirty="0">
                <a:solidFill>
                  <a:schemeClr val="bg1"/>
                </a:solidFill>
              </a:rPr>
              <a:t>Gracias</a:t>
            </a:r>
          </a:p>
        </p:txBody>
      </p:sp>
      <p:pic>
        <p:nvPicPr>
          <p:cNvPr id="10" name="Imagen 9" descr="Imagen que contiene hombre, persona, interior, pared&#10;&#10;Descripción generada automáticamente">
            <a:extLst>
              <a:ext uri="{FF2B5EF4-FFF2-40B4-BE49-F238E27FC236}">
                <a16:creationId xmlns:a16="http://schemas.microsoft.com/office/drawing/2014/main" id="{7A93B11C-6714-4DF7-BCC4-ED9B2B2D5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336" y="700964"/>
            <a:ext cx="3350913" cy="335091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Imagen 10" descr="Imagen que contiene persona, edificio, hombre, exterior&#10;&#10;Descripción generada automáticamente">
            <a:extLst>
              <a:ext uri="{FF2B5EF4-FFF2-40B4-BE49-F238E27FC236}">
                <a16:creationId xmlns:a16="http://schemas.microsoft.com/office/drawing/2014/main" id="{53E9EBF2-F2FC-46E4-A8CD-4394966E03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07" t="34557" r="9970" b="4626"/>
          <a:stretch/>
        </p:blipFill>
        <p:spPr>
          <a:xfrm>
            <a:off x="1668546" y="749043"/>
            <a:ext cx="3350913" cy="32657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24CD6F4-CB2E-4D57-81B8-E0610FB3F1E1}"/>
              </a:ext>
            </a:extLst>
          </p:cNvPr>
          <p:cNvSpPr txBox="1"/>
          <p:nvPr/>
        </p:nvSpPr>
        <p:spPr>
          <a:xfrm>
            <a:off x="1860583" y="4233925"/>
            <a:ext cx="2966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@</a:t>
            </a:r>
            <a:r>
              <a:rPr lang="es-ES" sz="3600" dirty="0" err="1">
                <a:solidFill>
                  <a:schemeClr val="bg1"/>
                </a:solidFill>
              </a:rPr>
              <a:t>saintwukong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1647AA-27FA-4307-8D89-705EC89120BC}"/>
              </a:ext>
            </a:extLst>
          </p:cNvPr>
          <p:cNvSpPr txBox="1"/>
          <p:nvPr/>
        </p:nvSpPr>
        <p:spPr>
          <a:xfrm>
            <a:off x="7805000" y="4196296"/>
            <a:ext cx="25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@dzapic0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4"/>
              </a:rPr>
              <a:t>info@netcoreconf.com</a:t>
            </a: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80B45-470D-4C0E-B7CD-F46E67F844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480" y="365125"/>
            <a:ext cx="1010412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¿Y tu quien eres?</a:t>
            </a:r>
          </a:p>
        </p:txBody>
      </p:sp>
      <p:pic>
        <p:nvPicPr>
          <p:cNvPr id="5" name="Imagen 4" descr="Imagen que contiene hombre, persona, interior, pared&#10;&#10;Descripción generada automáticamente">
            <a:extLst>
              <a:ext uri="{FF2B5EF4-FFF2-40B4-BE49-F238E27FC236}">
                <a16:creationId xmlns:a16="http://schemas.microsoft.com/office/drawing/2014/main" id="{EAFD60DD-B8A9-4DA3-8C8D-BF9B0BEE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252" y="2065867"/>
            <a:ext cx="3240000" cy="32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agen 5" descr="Imagen que contiene persona, edificio, hombre, exterior&#10;&#10;Descripción generada automáticamente">
            <a:extLst>
              <a:ext uri="{FF2B5EF4-FFF2-40B4-BE49-F238E27FC236}">
                <a16:creationId xmlns:a16="http://schemas.microsoft.com/office/drawing/2014/main" id="{8B663114-46C9-4F29-AE55-94F8AF5AF0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07" t="34557" r="9970" b="4626"/>
          <a:stretch/>
        </p:blipFill>
        <p:spPr>
          <a:xfrm>
            <a:off x="1476124" y="2159172"/>
            <a:ext cx="3240000" cy="3157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49D7E3-6240-40FF-A327-1A913B676162}"/>
              </a:ext>
            </a:extLst>
          </p:cNvPr>
          <p:cNvSpPr txBox="1"/>
          <p:nvPr/>
        </p:nvSpPr>
        <p:spPr>
          <a:xfrm>
            <a:off x="1668161" y="5602069"/>
            <a:ext cx="2966838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@</a:t>
            </a:r>
            <a:r>
              <a:rPr lang="es-ES" sz="3600" dirty="0" err="1">
                <a:solidFill>
                  <a:schemeClr val="bg1"/>
                </a:solidFill>
              </a:rPr>
              <a:t>saintwukong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BFB240-2C6E-4435-8A73-B7C9F4413ABA}"/>
              </a:ext>
            </a:extLst>
          </p:cNvPr>
          <p:cNvSpPr txBox="1"/>
          <p:nvPr/>
        </p:nvSpPr>
        <p:spPr>
          <a:xfrm>
            <a:off x="7323916" y="5602069"/>
            <a:ext cx="2575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</a:rPr>
              <a:t>@dzapic0</a:t>
            </a:r>
          </a:p>
        </p:txBody>
      </p:sp>
    </p:spTree>
    <p:extLst>
      <p:ext uri="{BB962C8B-B14F-4D97-AF65-F5344CB8AC3E}">
        <p14:creationId xmlns:p14="http://schemas.microsoft.com/office/powerpoint/2010/main" val="387051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cielo nocturno con montañas a lo lejos en el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>
                <a:solidFill>
                  <a:srgbClr val="FFFFFF"/>
                </a:solidFill>
              </a:rPr>
              <a:t>Chatbots inteligentes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A0A85F8-7177-48B2-9C94-6A4A0352D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6" y="1841863"/>
            <a:ext cx="2730137" cy="273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FCA8E-0722-43ED-9F92-172B2B2B6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vamos a ver?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0F5EED-377E-4652-9068-F684B277F1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2736" y="1825625"/>
            <a:ext cx="9982863" cy="4351338"/>
          </a:xfrm>
        </p:spPr>
        <p:txBody>
          <a:bodyPr/>
          <a:lstStyle/>
          <a:p>
            <a:r>
              <a:rPr lang="es-ES" sz="2800" dirty="0"/>
              <a:t>Bot Framework</a:t>
            </a:r>
          </a:p>
          <a:p>
            <a:r>
              <a:rPr lang="es-ES" sz="2800" dirty="0"/>
              <a:t>LUIS &amp; Servicios cognitivos</a:t>
            </a:r>
          </a:p>
          <a:p>
            <a:r>
              <a:rPr lang="es-ES" dirty="0"/>
              <a:t>Demos</a:t>
            </a:r>
            <a:endParaRPr lang="es-ES" sz="2800" dirty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0117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3580C95-A296-4879-A1BA-51A1D4EB1E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52939" y="2694781"/>
            <a:ext cx="10131425" cy="1468438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BOT </a:t>
            </a:r>
            <a:r>
              <a:rPr lang="es-ES" dirty="0" err="1">
                <a:solidFill>
                  <a:schemeClr val="bg1"/>
                </a:solidFill>
              </a:rPr>
              <a:t>framework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9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F02EA-ED86-4755-A799-0B6FD038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Bot </a:t>
            </a:r>
            <a:r>
              <a:rPr lang="es-ES" dirty="0" err="1"/>
              <a:t>framework</a:t>
            </a:r>
            <a:endParaRPr lang="es-ES" dirty="0"/>
          </a:p>
        </p:txBody>
      </p:sp>
      <p:pic>
        <p:nvPicPr>
          <p:cNvPr id="1026" name="Picture 2" descr="Diagram explaining the components of a conversation AI experience">
            <a:extLst>
              <a:ext uri="{FF2B5EF4-FFF2-40B4-BE49-F238E27FC236}">
                <a16:creationId xmlns:a16="http://schemas.microsoft.com/office/drawing/2014/main" id="{9CE2A225-AD85-4A74-ADD5-155E66520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91" y="1338943"/>
            <a:ext cx="8856617" cy="481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353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F02EA-ED86-4755-A799-0B6FD038F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Bot </a:t>
            </a:r>
            <a:r>
              <a:rPr lang="es-ES" dirty="0" err="1"/>
              <a:t>framework</a:t>
            </a:r>
            <a:endParaRPr lang="es-ES" dirty="0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62F1327-B664-48A7-8E3A-FACDB2407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2334683"/>
            <a:ext cx="10147396" cy="34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582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324</Words>
  <Application>Microsoft Office PowerPoint</Application>
  <PresentationFormat>Widescreen</PresentationFormat>
  <Paragraphs>110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Segoe UI</vt:lpstr>
      <vt:lpstr>Tema de Office</vt:lpstr>
      <vt:lpstr>PowerPoint Presentation</vt:lpstr>
      <vt:lpstr>¿Y tu quien eres?</vt:lpstr>
      <vt:lpstr>¿Y tu quien eres?</vt:lpstr>
      <vt:lpstr>Sponsors</vt:lpstr>
      <vt:lpstr>Chatbots inteligentes </vt:lpstr>
      <vt:lpstr>¿Qué vamos a ver?</vt:lpstr>
      <vt:lpstr>BOT framework</vt:lpstr>
      <vt:lpstr>Bot framework</vt:lpstr>
      <vt:lpstr>Bot framework</vt:lpstr>
      <vt:lpstr>Canales</vt:lpstr>
      <vt:lpstr>Funcionamiento</vt:lpstr>
      <vt:lpstr>Estados</vt:lpstr>
      <vt:lpstr>Middleware</vt:lpstr>
      <vt:lpstr>DEMO TIME</vt:lpstr>
      <vt:lpstr>Servicios cognitivos</vt:lpstr>
      <vt:lpstr>Cognitive Services</vt:lpstr>
      <vt:lpstr>         vision</vt:lpstr>
      <vt:lpstr>         lenguaje</vt:lpstr>
      <vt:lpstr>         búsqueda</vt:lpstr>
      <vt:lpstr>          Decisión</vt:lpstr>
      <vt:lpstr>         voz</vt:lpstr>
      <vt:lpstr>DEMO TIME</vt:lpstr>
      <vt:lpstr>Gracias</vt:lpstr>
      <vt:lpstr>PowerPoint Presentation</vt:lpstr>
      <vt:lpstr>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Porras Rodríguez</dc:creator>
  <cp:lastModifiedBy>Santiago Porras Rodríguez</cp:lastModifiedBy>
  <cp:revision>14</cp:revision>
  <dcterms:created xsi:type="dcterms:W3CDTF">2019-09-28T13:22:42Z</dcterms:created>
  <dcterms:modified xsi:type="dcterms:W3CDTF">2019-09-28T15:58:16Z</dcterms:modified>
</cp:coreProperties>
</file>